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</p:sldMasterIdLst>
  <p:notesMasterIdLst>
    <p:notesMasterId r:id="rId22"/>
  </p:notesMasterIdLst>
  <p:sldIdLst>
    <p:sldId id="276" r:id="rId2"/>
    <p:sldId id="348" r:id="rId3"/>
    <p:sldId id="349" r:id="rId4"/>
    <p:sldId id="350" r:id="rId5"/>
    <p:sldId id="352" r:id="rId6"/>
    <p:sldId id="351" r:id="rId7"/>
    <p:sldId id="354" r:id="rId8"/>
    <p:sldId id="355" r:id="rId9"/>
    <p:sldId id="356" r:id="rId10"/>
    <p:sldId id="357" r:id="rId11"/>
    <p:sldId id="359" r:id="rId12"/>
    <p:sldId id="360" r:id="rId13"/>
    <p:sldId id="361" r:id="rId14"/>
    <p:sldId id="358" r:id="rId15"/>
    <p:sldId id="362" r:id="rId16"/>
    <p:sldId id="338" r:id="rId17"/>
    <p:sldId id="341" r:id="rId18"/>
    <p:sldId id="363" r:id="rId19"/>
    <p:sldId id="347" r:id="rId20"/>
    <p:sldId id="342" r:id="rId21"/>
  </p:sldIdLst>
  <p:sldSz cx="10080625" cy="5670550"/>
  <p:notesSz cx="7559675" cy="10691813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1pPr>
    <a:lvl2pPr marL="45711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2pPr>
    <a:lvl3pPr marL="91423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3pPr>
    <a:lvl4pPr marL="137135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4pPr>
    <a:lvl5pPr marL="182846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5pPr>
    <a:lvl6pPr marL="2285586" algn="l" defTabSz="914234" rtl="0" eaLnBrk="1" latinLnBrk="0" hangingPunct="1"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6pPr>
    <a:lvl7pPr marL="2742701" algn="l" defTabSz="914234" rtl="0" eaLnBrk="1" latinLnBrk="0" hangingPunct="1"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7pPr>
    <a:lvl8pPr marL="3199818" algn="l" defTabSz="914234" rtl="0" eaLnBrk="1" latinLnBrk="0" hangingPunct="1"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8pPr>
    <a:lvl9pPr marL="3656934" algn="l" defTabSz="914234" rtl="0" eaLnBrk="1" latinLnBrk="0" hangingPunct="1"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D84416"/>
    <a:srgbClr val="D85B16"/>
    <a:srgbClr val="CD6209"/>
    <a:srgbClr val="FF0066"/>
    <a:srgbClr val="FFCCFF"/>
    <a:srgbClr val="CC0066"/>
    <a:srgbClr val="7E0BC5"/>
    <a:srgbClr val="800080"/>
    <a:srgbClr val="970E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27" autoAdjust="0"/>
    <p:restoredTop sz="94624" autoAdjust="0"/>
  </p:normalViewPr>
  <p:slideViewPr>
    <p:cSldViewPr>
      <p:cViewPr varScale="1">
        <p:scale>
          <a:sx n="97" d="100"/>
          <a:sy n="97" d="100"/>
        </p:scale>
        <p:origin x="-514" y="-77"/>
      </p:cViewPr>
      <p:guideLst>
        <p:guide orient="horz" pos="1786"/>
        <p:guide pos="3175"/>
      </p:guideLst>
    </p:cSldViewPr>
  </p:slideViewPr>
  <p:outlineViewPr>
    <p:cViewPr>
      <p:scale>
        <a:sx n="33" d="100"/>
        <a:sy n="33" d="100"/>
      </p:scale>
      <p:origin x="0" y="7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15F86-E072-472B-8C9F-8E2F9E857CCE}" type="datetimeFigureOut">
              <a:rPr lang="tr-TR" smtClean="0"/>
              <a:t>2.04.2018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EC5E3-150B-452A-BF9E-DA11D55F005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3257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756047" y="1761547"/>
            <a:ext cx="8568531" cy="121549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12094" y="3213312"/>
            <a:ext cx="7056438" cy="14491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&lt;date/time&gt;</a:t>
            </a:r>
            <a:endParaRPr lang="tr-TR">
              <a:latin typeface="+mn-lt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&lt;footer&gt;</a:t>
            </a:r>
            <a:endParaRPr lang="tr-TR">
              <a:latin typeface="+mn-lt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C7975-9794-4A47-A918-B20653D850E5}" type="slidenum">
              <a:rPr lang="tr" smtClean="0"/>
              <a:pPr>
                <a:defRPr/>
              </a:pPr>
              <a:t>‹#›</a:t>
            </a:fld>
            <a:endParaRPr lang="tr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051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&lt;date/time&gt;</a:t>
            </a:r>
            <a:endParaRPr lang="tr-TR">
              <a:latin typeface="+mn-lt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&lt;footer&gt;</a:t>
            </a:r>
            <a:endParaRPr lang="tr-TR">
              <a:latin typeface="+mn-lt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89D81E-C2BD-495B-A1F1-2704D65D618D}" type="slidenum">
              <a:rPr lang="tr" smtClean="0"/>
              <a:pPr>
                <a:defRPr/>
              </a:pPr>
              <a:t>‹#›</a:t>
            </a:fld>
            <a:endParaRPr lang="tr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894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057499" y="187706"/>
            <a:ext cx="2500906" cy="400088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554785" y="187706"/>
            <a:ext cx="7334704" cy="400088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&lt;date/time&gt;</a:t>
            </a:r>
            <a:endParaRPr lang="tr-TR">
              <a:latin typeface="+mn-lt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&lt;footer&gt;</a:t>
            </a:r>
            <a:endParaRPr lang="tr-TR">
              <a:latin typeface="+mn-lt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C12FB2-FE28-4CF4-A7D9-2D24ED9B9957}" type="slidenum">
              <a:rPr lang="tr" smtClean="0"/>
              <a:pPr>
                <a:defRPr/>
              </a:pPr>
              <a:t>‹#›</a:t>
            </a:fld>
            <a:endParaRPr lang="tr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4809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&lt;date/time&gt;</a:t>
            </a:r>
            <a:endParaRPr lang="tr-TR">
              <a:latin typeface="+mn-lt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&lt;footer&gt;</a:t>
            </a:r>
            <a:endParaRPr lang="tr-TR">
              <a:latin typeface="+mn-lt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8091A-3124-4182-AFB9-71A46E499BB1}" type="slidenum">
              <a:rPr lang="tr" smtClean="0"/>
              <a:pPr>
                <a:defRPr/>
              </a:pPr>
              <a:t>‹#›</a:t>
            </a:fld>
            <a:endParaRPr lang="tr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5776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96300" y="3643855"/>
            <a:ext cx="8568531" cy="112623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96300" y="2403422"/>
            <a:ext cx="8568531" cy="124043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&lt;date/time&gt;</a:t>
            </a:r>
            <a:endParaRPr lang="tr-TR">
              <a:latin typeface="+mn-lt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&lt;footer&gt;</a:t>
            </a:r>
            <a:endParaRPr lang="tr-TR">
              <a:latin typeface="+mn-lt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38B93A-1E3D-4BAC-A45B-80370076EC25}" type="slidenum">
              <a:rPr lang="tr" smtClean="0"/>
              <a:pPr>
                <a:defRPr/>
              </a:pPr>
              <a:t>‹#›</a:t>
            </a:fld>
            <a:endParaRPr lang="tr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536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554787" y="1093420"/>
            <a:ext cx="4917805" cy="3095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5640602" y="1093420"/>
            <a:ext cx="4917805" cy="3095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&lt;date/time&gt;</a:t>
            </a:r>
            <a:endParaRPr lang="tr-TR">
              <a:latin typeface="+mn-lt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&lt;footer&gt;</a:t>
            </a:r>
            <a:endParaRPr lang="tr-TR">
              <a:latin typeface="+mn-lt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A1E0A6-F5F3-48B1-A73B-0875528EB046}" type="slidenum">
              <a:rPr lang="tr" smtClean="0"/>
              <a:pPr>
                <a:defRPr/>
              </a:pPr>
              <a:t>‹#›</a:t>
            </a:fld>
            <a:endParaRPr lang="tr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5808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04031" y="227085"/>
            <a:ext cx="9072563" cy="945092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504031" y="1269311"/>
            <a:ext cx="4454027" cy="5289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504031" y="1798299"/>
            <a:ext cx="4454027" cy="32671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5120818" y="1269311"/>
            <a:ext cx="4455776" cy="5289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5120818" y="1798299"/>
            <a:ext cx="4455776" cy="32671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&lt;date/time&gt;</a:t>
            </a:r>
            <a:endParaRPr lang="tr-TR">
              <a:latin typeface="+mn-lt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&lt;footer&gt;</a:t>
            </a:r>
            <a:endParaRPr lang="tr-TR">
              <a:latin typeface="+mn-lt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195D7-F260-4497-B4DB-FC875E369D4B}" type="slidenum">
              <a:rPr lang="tr" smtClean="0"/>
              <a:pPr>
                <a:defRPr/>
              </a:pPr>
              <a:t>‹#›</a:t>
            </a:fld>
            <a:endParaRPr lang="tr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0138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&lt;date/time&gt;</a:t>
            </a:r>
            <a:endParaRPr lang="tr-TR">
              <a:latin typeface="+mn-lt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&lt;footer&gt;</a:t>
            </a:r>
            <a:endParaRPr lang="tr-TR">
              <a:latin typeface="+mn-lt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899A30-C006-4986-941F-A0A77CD62BC8}" type="slidenum">
              <a:rPr lang="tr" smtClean="0"/>
              <a:pPr>
                <a:defRPr/>
              </a:pPr>
              <a:t>‹#›</a:t>
            </a:fld>
            <a:endParaRPr lang="tr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4389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&lt;date/time&gt;</a:t>
            </a:r>
            <a:endParaRPr lang="tr-TR">
              <a:latin typeface="+mn-lt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&lt;footer&gt;</a:t>
            </a:r>
            <a:endParaRPr lang="tr-TR">
              <a:latin typeface="+mn-lt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261A17-3FF1-4CED-8B3D-EA4AB104544F}" type="slidenum">
              <a:rPr lang="tr" smtClean="0"/>
              <a:pPr>
                <a:defRPr/>
              </a:pPr>
              <a:t>‹#›</a:t>
            </a:fld>
            <a:endParaRPr lang="tr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9534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04033" y="225773"/>
            <a:ext cx="3316456" cy="96084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41246" y="225773"/>
            <a:ext cx="5635349" cy="48396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504033" y="1186616"/>
            <a:ext cx="3316456" cy="387881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&lt;date/time&gt;</a:t>
            </a:r>
            <a:endParaRPr lang="tr-TR">
              <a:latin typeface="+mn-lt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&lt;footer&gt;</a:t>
            </a:r>
            <a:endParaRPr lang="tr-TR">
              <a:latin typeface="+mn-lt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CDF95D-3157-443D-B273-8FA9F03AC84A}" type="slidenum">
              <a:rPr lang="tr" smtClean="0"/>
              <a:pPr>
                <a:defRPr/>
              </a:pPr>
              <a:t>‹#›</a:t>
            </a:fld>
            <a:endParaRPr lang="tr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6619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975873" y="3969385"/>
            <a:ext cx="6048375" cy="46860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975873" y="506674"/>
            <a:ext cx="6048375" cy="340233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975873" y="4437993"/>
            <a:ext cx="6048375" cy="66550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&lt;date/time&gt;</a:t>
            </a:r>
            <a:endParaRPr lang="tr-TR">
              <a:latin typeface="+mn-lt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&lt;footer&gt;</a:t>
            </a:r>
            <a:endParaRPr lang="tr-TR">
              <a:latin typeface="+mn-lt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7CDE23-DF26-480D-9D2A-27F1C2EC22D0}" type="slidenum">
              <a:rPr lang="tr" smtClean="0"/>
              <a:pPr>
                <a:defRPr/>
              </a:pPr>
              <a:t>‹#›</a:t>
            </a:fld>
            <a:endParaRPr lang="tr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4098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504031" y="227085"/>
            <a:ext cx="9072563" cy="945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504031" y="1323130"/>
            <a:ext cx="9072563" cy="3742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504031" y="5255760"/>
            <a:ext cx="2352146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tr-TR" smtClean="0"/>
              <a:t>&lt;date/time&gt;</a:t>
            </a:r>
            <a:endParaRPr lang="tr-TR">
              <a:latin typeface="+mn-lt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444214" y="5255760"/>
            <a:ext cx="3192198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tr-TR" smtClean="0"/>
              <a:t>&lt;footer&gt;</a:t>
            </a:r>
            <a:endParaRPr lang="tr-TR">
              <a:latin typeface="+mn-lt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7224448" y="5255760"/>
            <a:ext cx="2352146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A811E2-3183-4138-B77D-8E7D9A672F77}" type="slidenum">
              <a:rPr lang="tr" smtClean="0"/>
              <a:pPr>
                <a:defRPr/>
              </a:pPr>
              <a:t>‹#›</a:t>
            </a:fld>
            <a:endParaRPr lang="tr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81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0.wdp"/><Relationship Id="rId13" Type="http://schemas.openxmlformats.org/officeDocument/2006/relationships/image" Target="../media/image62.png"/><Relationship Id="rId18" Type="http://schemas.microsoft.com/office/2007/relationships/hdphoto" Target="../media/hdphoto55.wdp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7" Type="http://schemas.openxmlformats.org/officeDocument/2006/relationships/image" Target="../media/image59.png"/><Relationship Id="rId12" Type="http://schemas.microsoft.com/office/2007/relationships/hdphoto" Target="../media/hdphoto52.wdp"/><Relationship Id="rId17" Type="http://schemas.openxmlformats.org/officeDocument/2006/relationships/image" Target="../media/image64.png"/><Relationship Id="rId2" Type="http://schemas.openxmlformats.org/officeDocument/2006/relationships/image" Target="../media/image3.png"/><Relationship Id="rId16" Type="http://schemas.microsoft.com/office/2007/relationships/hdphoto" Target="../media/hdphoto54.wdp"/><Relationship Id="rId20" Type="http://schemas.microsoft.com/office/2007/relationships/hdphoto" Target="../media/hdphoto5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microsoft.com/office/2007/relationships/hdphoto" Target="../media/hdphoto49.wdp"/><Relationship Id="rId15" Type="http://schemas.openxmlformats.org/officeDocument/2006/relationships/image" Target="../media/image63.png"/><Relationship Id="rId10" Type="http://schemas.microsoft.com/office/2007/relationships/hdphoto" Target="../media/hdphoto51.wdp"/><Relationship Id="rId19" Type="http://schemas.openxmlformats.org/officeDocument/2006/relationships/image" Target="../media/image65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microsoft.com/office/2007/relationships/hdphoto" Target="../media/hdphoto5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.png"/><Relationship Id="rId7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25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4.png"/><Relationship Id="rId7" Type="http://schemas.openxmlformats.org/officeDocument/2006/relationships/image" Target="../media/image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25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4.png"/><Relationship Id="rId7" Type="http://schemas.openxmlformats.org/officeDocument/2006/relationships/image" Target="../media/image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7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8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7.wdp"/><Relationship Id="rId5" Type="http://schemas.openxmlformats.org/officeDocument/2006/relationships/image" Target="../media/image98.png"/><Relationship Id="rId4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3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7.wdp"/><Relationship Id="rId5" Type="http://schemas.microsoft.com/office/2007/relationships/hdphoto" Target="../media/hdphoto6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2.wdp"/><Relationship Id="rId18" Type="http://schemas.openxmlformats.org/officeDocument/2006/relationships/image" Target="../media/image22.png"/><Relationship Id="rId3" Type="http://schemas.openxmlformats.org/officeDocument/2006/relationships/image" Target="../media/image4.png"/><Relationship Id="rId21" Type="http://schemas.microsoft.com/office/2007/relationships/hdphoto" Target="../media/hdphoto16.wdp"/><Relationship Id="rId7" Type="http://schemas.microsoft.com/office/2007/relationships/hdphoto" Target="../media/hdphoto9.wdp"/><Relationship Id="rId12" Type="http://schemas.openxmlformats.org/officeDocument/2006/relationships/image" Target="../media/image19.png"/><Relationship Id="rId17" Type="http://schemas.microsoft.com/office/2007/relationships/hdphoto" Target="../media/hdphoto14.wdp"/><Relationship Id="rId2" Type="http://schemas.openxmlformats.org/officeDocument/2006/relationships/image" Target="../media/image3.pn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11.wdp"/><Relationship Id="rId24" Type="http://schemas.openxmlformats.org/officeDocument/2006/relationships/image" Target="../media/image25.png"/><Relationship Id="rId5" Type="http://schemas.microsoft.com/office/2007/relationships/hdphoto" Target="../media/hdphoto8.wdp"/><Relationship Id="rId15" Type="http://schemas.microsoft.com/office/2007/relationships/hdphoto" Target="../media/hdphoto13.wdp"/><Relationship Id="rId23" Type="http://schemas.microsoft.com/office/2007/relationships/hdphoto" Target="../media/hdphoto17.wdp"/><Relationship Id="rId10" Type="http://schemas.openxmlformats.org/officeDocument/2006/relationships/image" Target="../media/image18.png"/><Relationship Id="rId19" Type="http://schemas.microsoft.com/office/2007/relationships/hdphoto" Target="../media/hdphoto15.wdp"/><Relationship Id="rId4" Type="http://schemas.openxmlformats.org/officeDocument/2006/relationships/image" Target="../media/image15.png"/><Relationship Id="rId9" Type="http://schemas.microsoft.com/office/2007/relationships/hdphoto" Target="../media/hdphoto10.wdp"/><Relationship Id="rId14" Type="http://schemas.openxmlformats.org/officeDocument/2006/relationships/image" Target="../media/image20.png"/><Relationship Id="rId2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22.wdp"/><Relationship Id="rId18" Type="http://schemas.openxmlformats.org/officeDocument/2006/relationships/image" Target="../media/image33.png"/><Relationship Id="rId3" Type="http://schemas.openxmlformats.org/officeDocument/2006/relationships/image" Target="../media/image4.png"/><Relationship Id="rId21" Type="http://schemas.microsoft.com/office/2007/relationships/hdphoto" Target="../media/hdphoto26.wdp"/><Relationship Id="rId7" Type="http://schemas.microsoft.com/office/2007/relationships/hdphoto" Target="../media/hdphoto19.wdp"/><Relationship Id="rId12" Type="http://schemas.openxmlformats.org/officeDocument/2006/relationships/image" Target="../media/image30.png"/><Relationship Id="rId17" Type="http://schemas.microsoft.com/office/2007/relationships/hdphoto" Target="../media/hdphoto24.wdp"/><Relationship Id="rId2" Type="http://schemas.openxmlformats.org/officeDocument/2006/relationships/image" Target="../media/image3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21.wdp"/><Relationship Id="rId24" Type="http://schemas.openxmlformats.org/officeDocument/2006/relationships/image" Target="../media/image25.png"/><Relationship Id="rId5" Type="http://schemas.microsoft.com/office/2007/relationships/hdphoto" Target="../media/hdphoto18.wdp"/><Relationship Id="rId15" Type="http://schemas.microsoft.com/office/2007/relationships/hdphoto" Target="../media/hdphoto23.wdp"/><Relationship Id="rId23" Type="http://schemas.microsoft.com/office/2007/relationships/hdphoto" Target="../media/hdphoto27.wdp"/><Relationship Id="rId10" Type="http://schemas.openxmlformats.org/officeDocument/2006/relationships/image" Target="../media/image29.png"/><Relationship Id="rId19" Type="http://schemas.microsoft.com/office/2007/relationships/hdphoto" Target="../media/hdphoto25.wdp"/><Relationship Id="rId4" Type="http://schemas.openxmlformats.org/officeDocument/2006/relationships/image" Target="../media/image26.png"/><Relationship Id="rId9" Type="http://schemas.microsoft.com/office/2007/relationships/hdphoto" Target="../media/hdphoto20.wdp"/><Relationship Id="rId14" Type="http://schemas.openxmlformats.org/officeDocument/2006/relationships/image" Target="../media/image31.png"/><Relationship Id="rId22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32.wdp"/><Relationship Id="rId18" Type="http://schemas.openxmlformats.org/officeDocument/2006/relationships/image" Target="../media/image43.png"/><Relationship Id="rId26" Type="http://schemas.openxmlformats.org/officeDocument/2006/relationships/image" Target="../media/image25.png"/><Relationship Id="rId3" Type="http://schemas.openxmlformats.org/officeDocument/2006/relationships/image" Target="../media/image4.png"/><Relationship Id="rId21" Type="http://schemas.microsoft.com/office/2007/relationships/hdphoto" Target="../media/hdphoto36.wdp"/><Relationship Id="rId7" Type="http://schemas.microsoft.com/office/2007/relationships/hdphoto" Target="../media/hdphoto29.wdp"/><Relationship Id="rId12" Type="http://schemas.openxmlformats.org/officeDocument/2006/relationships/image" Target="../media/image40.png"/><Relationship Id="rId17" Type="http://schemas.microsoft.com/office/2007/relationships/hdphoto" Target="../media/hdphoto34.wdp"/><Relationship Id="rId25" Type="http://schemas.microsoft.com/office/2007/relationships/hdphoto" Target="../media/hdphoto38.wdp"/><Relationship Id="rId2" Type="http://schemas.openxmlformats.org/officeDocument/2006/relationships/image" Target="../media/image3.png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31.wdp"/><Relationship Id="rId24" Type="http://schemas.openxmlformats.org/officeDocument/2006/relationships/image" Target="../media/image46.png"/><Relationship Id="rId5" Type="http://schemas.microsoft.com/office/2007/relationships/hdphoto" Target="../media/hdphoto28.wdp"/><Relationship Id="rId15" Type="http://schemas.microsoft.com/office/2007/relationships/hdphoto" Target="../media/hdphoto33.wdp"/><Relationship Id="rId23" Type="http://schemas.microsoft.com/office/2007/relationships/hdphoto" Target="../media/hdphoto37.wdp"/><Relationship Id="rId10" Type="http://schemas.openxmlformats.org/officeDocument/2006/relationships/image" Target="../media/image39.png"/><Relationship Id="rId19" Type="http://schemas.microsoft.com/office/2007/relationships/hdphoto" Target="../media/hdphoto35.wdp"/><Relationship Id="rId4" Type="http://schemas.openxmlformats.org/officeDocument/2006/relationships/image" Target="../media/image36.png"/><Relationship Id="rId9" Type="http://schemas.microsoft.com/office/2007/relationships/hdphoto" Target="../media/hdphoto30.wdp"/><Relationship Id="rId14" Type="http://schemas.openxmlformats.org/officeDocument/2006/relationships/image" Target="../media/image41.png"/><Relationship Id="rId22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43.wdp"/><Relationship Id="rId18" Type="http://schemas.openxmlformats.org/officeDocument/2006/relationships/image" Target="../media/image54.png"/><Relationship Id="rId3" Type="http://schemas.openxmlformats.org/officeDocument/2006/relationships/image" Target="../media/image4.png"/><Relationship Id="rId21" Type="http://schemas.microsoft.com/office/2007/relationships/hdphoto" Target="../media/hdphoto47.wdp"/><Relationship Id="rId7" Type="http://schemas.microsoft.com/office/2007/relationships/hdphoto" Target="../media/hdphoto40.wdp"/><Relationship Id="rId12" Type="http://schemas.openxmlformats.org/officeDocument/2006/relationships/image" Target="../media/image51.png"/><Relationship Id="rId17" Type="http://schemas.microsoft.com/office/2007/relationships/hdphoto" Target="../media/hdphoto45.wdp"/><Relationship Id="rId2" Type="http://schemas.openxmlformats.org/officeDocument/2006/relationships/image" Target="../media/image3.png"/><Relationship Id="rId16" Type="http://schemas.openxmlformats.org/officeDocument/2006/relationships/image" Target="../media/image53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microsoft.com/office/2007/relationships/hdphoto" Target="../media/hdphoto42.wdp"/><Relationship Id="rId24" Type="http://schemas.openxmlformats.org/officeDocument/2006/relationships/image" Target="../media/image25.png"/><Relationship Id="rId5" Type="http://schemas.microsoft.com/office/2007/relationships/hdphoto" Target="../media/hdphoto39.wdp"/><Relationship Id="rId15" Type="http://schemas.microsoft.com/office/2007/relationships/hdphoto" Target="../media/hdphoto44.wdp"/><Relationship Id="rId23" Type="http://schemas.microsoft.com/office/2007/relationships/hdphoto" Target="../media/hdphoto48.wdp"/><Relationship Id="rId10" Type="http://schemas.openxmlformats.org/officeDocument/2006/relationships/image" Target="../media/image50.png"/><Relationship Id="rId19" Type="http://schemas.microsoft.com/office/2007/relationships/hdphoto" Target="../media/hdphoto46.wdp"/><Relationship Id="rId4" Type="http://schemas.openxmlformats.org/officeDocument/2006/relationships/image" Target="../media/image47.png"/><Relationship Id="rId9" Type="http://schemas.microsoft.com/office/2007/relationships/hdphoto" Target="../media/hdphoto41.wdp"/><Relationship Id="rId14" Type="http://schemas.openxmlformats.org/officeDocument/2006/relationships/image" Target="../media/image52.png"/><Relationship Id="rId22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34" y="0"/>
            <a:ext cx="7645394" cy="5670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667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7441" y="2547366"/>
            <a:ext cx="5670550" cy="57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70" y="176738"/>
            <a:ext cx="1723422" cy="55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431800" y="98971"/>
            <a:ext cx="55446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>
                <a:solidFill>
                  <a:srgbClr val="FFCCCC"/>
                </a:solidFill>
                <a:latin typeface="Arial Black" panose="020B0A04020102020204" pitchFamily="34" charset="0"/>
              </a:rPr>
              <a:t>İlköğretim 4.Sınıf </a:t>
            </a:r>
            <a:r>
              <a:rPr lang="tr-TR" sz="3400" b="1" dirty="0" smtClean="0">
                <a:solidFill>
                  <a:srgbClr val="FFCCCC"/>
                </a:solidFill>
                <a:latin typeface="Arial Black" panose="020B0A04020102020204" pitchFamily="34" charset="0"/>
              </a:rPr>
              <a:t>Seti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467881" y="131490"/>
            <a:ext cx="55085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İlköğretim 4.Sınıf Seti</a:t>
            </a:r>
            <a:endParaRPr lang="tr-TR" sz="34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1339966"/>
            <a:ext cx="1249797" cy="1776397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270" y="1339966"/>
            <a:ext cx="1247707" cy="1776397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04" y="1339966"/>
            <a:ext cx="1242775" cy="1776397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264" y="1339966"/>
            <a:ext cx="1256818" cy="1776397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4896">
            <a:off x="6861176" y="3780582"/>
            <a:ext cx="2305083" cy="167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3723171"/>
            <a:ext cx="1242775" cy="1776397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270" y="3723171"/>
            <a:ext cx="1242777" cy="17764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04" y="3723171"/>
            <a:ext cx="1242775" cy="1769375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264" y="3723171"/>
            <a:ext cx="1242775" cy="1776397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211" y="1395780"/>
            <a:ext cx="1528509" cy="2188547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Dikdörtgen 20"/>
          <p:cNvSpPr/>
          <p:nvPr/>
        </p:nvSpPr>
        <p:spPr>
          <a:xfrm>
            <a:off x="359792" y="846053"/>
            <a:ext cx="252028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tr-TR" sz="2500" b="1" dirty="0" smtClean="0">
                <a:solidFill>
                  <a:srgbClr val="D84416"/>
                </a:solidFill>
                <a:latin typeface="Arial Rounded MT Bold" panose="020F0704030504030204" pitchFamily="34" charset="0"/>
              </a:rPr>
              <a:t>Konu Anlatımlı</a:t>
            </a:r>
            <a:endParaRPr lang="tr-TR" sz="2500" b="1" dirty="0">
              <a:solidFill>
                <a:srgbClr val="D8441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359792" y="3222317"/>
            <a:ext cx="252028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tr-TR" sz="2500" b="1" dirty="0" smtClean="0">
                <a:solidFill>
                  <a:srgbClr val="D84416"/>
                </a:solidFill>
                <a:latin typeface="Arial Rounded MT Bold" panose="020F0704030504030204" pitchFamily="34" charset="0"/>
              </a:rPr>
              <a:t>Soru Bankası</a:t>
            </a:r>
            <a:endParaRPr lang="tr-TR" sz="2500" b="1" dirty="0">
              <a:solidFill>
                <a:srgbClr val="D8441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6552480" y="846053"/>
            <a:ext cx="289666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tr-TR" sz="2500" b="1" dirty="0" smtClean="0">
                <a:solidFill>
                  <a:srgbClr val="D84416"/>
                </a:solidFill>
                <a:latin typeface="Arial Rounded MT Bold" panose="020F0704030504030204" pitchFamily="34" charset="0"/>
              </a:rPr>
              <a:t>Ünite Etkinlikleri</a:t>
            </a:r>
            <a:endParaRPr lang="tr-TR" sz="2500" b="1" dirty="0">
              <a:solidFill>
                <a:srgbClr val="D84416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2820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7441" y="2547366"/>
            <a:ext cx="5670550" cy="57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70" y="176738"/>
            <a:ext cx="1723422" cy="55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431800" y="98971"/>
            <a:ext cx="55446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>
                <a:solidFill>
                  <a:srgbClr val="FFCCCC"/>
                </a:solidFill>
                <a:latin typeface="Arial Black" panose="020B0A04020102020204" pitchFamily="34" charset="0"/>
              </a:rPr>
              <a:t>İlköğretim </a:t>
            </a:r>
            <a:r>
              <a:rPr lang="tr-TR" sz="3400" b="1" dirty="0" smtClean="0">
                <a:solidFill>
                  <a:srgbClr val="FFCCCC"/>
                </a:solidFill>
                <a:latin typeface="Arial Black" panose="020B0A04020102020204" pitchFamily="34" charset="0"/>
              </a:rPr>
              <a:t>3.Sınıf Seti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467881" y="131490"/>
            <a:ext cx="55085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İlköğretim 3.Sınıf Seti</a:t>
            </a:r>
            <a:endParaRPr lang="tr-TR" sz="34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Dikdörtgen 20"/>
          <p:cNvSpPr/>
          <p:nvPr/>
        </p:nvSpPr>
        <p:spPr>
          <a:xfrm>
            <a:off x="431800" y="846053"/>
            <a:ext cx="252028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tr-TR" sz="2500" b="1" dirty="0" smtClean="0">
                <a:solidFill>
                  <a:srgbClr val="D84416"/>
                </a:solidFill>
                <a:latin typeface="Arial Rounded MT Bold" panose="020F0704030504030204" pitchFamily="34" charset="0"/>
              </a:rPr>
              <a:t>Konu Anlatımlı</a:t>
            </a:r>
            <a:endParaRPr lang="tr-TR" sz="2500" b="1" dirty="0">
              <a:solidFill>
                <a:srgbClr val="D8441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431800" y="3222317"/>
            <a:ext cx="252028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tr-TR" sz="2500" b="1" dirty="0" smtClean="0">
                <a:solidFill>
                  <a:srgbClr val="D84416"/>
                </a:solidFill>
                <a:latin typeface="Arial Rounded MT Bold" panose="020F0704030504030204" pitchFamily="34" charset="0"/>
              </a:rPr>
              <a:t>Soru Bankası</a:t>
            </a:r>
            <a:endParaRPr lang="tr-TR" sz="2500" b="1" dirty="0">
              <a:solidFill>
                <a:srgbClr val="D8441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6624488" y="1251099"/>
            <a:ext cx="289666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tr-TR" sz="2500" b="1" dirty="0" smtClean="0">
                <a:solidFill>
                  <a:srgbClr val="D84416"/>
                </a:solidFill>
                <a:latin typeface="Arial Rounded MT Bold" panose="020F0704030504030204" pitchFamily="34" charset="0"/>
              </a:rPr>
              <a:t>Ünite Etkinlikleri</a:t>
            </a:r>
            <a:endParaRPr lang="tr-TR" sz="2500" b="1" dirty="0">
              <a:solidFill>
                <a:srgbClr val="D8441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544" y="2072907"/>
            <a:ext cx="1846278" cy="2634576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315498"/>
            <a:ext cx="1261557" cy="18002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061" y="1315498"/>
            <a:ext cx="1261558" cy="18002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133" y="1315498"/>
            <a:ext cx="1274008" cy="1807809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764" y="1315498"/>
            <a:ext cx="1295134" cy="18002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690671"/>
            <a:ext cx="1261557" cy="1796115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39" y="3690671"/>
            <a:ext cx="1272665" cy="1808901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365" y="3690671"/>
            <a:ext cx="1275907" cy="1816546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711" y="3690671"/>
            <a:ext cx="1290729" cy="1837649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85070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7441" y="2547366"/>
            <a:ext cx="5670550" cy="57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70" y="176738"/>
            <a:ext cx="1723422" cy="55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431800" y="98971"/>
            <a:ext cx="55446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>
                <a:solidFill>
                  <a:srgbClr val="FFCCCC"/>
                </a:solidFill>
                <a:latin typeface="Arial Black" panose="020B0A04020102020204" pitchFamily="34" charset="0"/>
              </a:rPr>
              <a:t>İlköğretim </a:t>
            </a:r>
            <a:r>
              <a:rPr lang="tr-TR" sz="3400" b="1" dirty="0" smtClean="0">
                <a:solidFill>
                  <a:srgbClr val="FFCCCC"/>
                </a:solidFill>
                <a:latin typeface="Arial Black" panose="020B0A04020102020204" pitchFamily="34" charset="0"/>
              </a:rPr>
              <a:t>2.Sınıf Seti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467881" y="131490"/>
            <a:ext cx="55085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İlköğretim 2.Sınıf Seti</a:t>
            </a:r>
            <a:endParaRPr lang="tr-TR" sz="34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Dikdörtgen 20"/>
          <p:cNvSpPr/>
          <p:nvPr/>
        </p:nvSpPr>
        <p:spPr>
          <a:xfrm>
            <a:off x="431800" y="846053"/>
            <a:ext cx="252028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tr-TR" sz="2500" b="1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Konu Anlatımlı</a:t>
            </a:r>
            <a:endParaRPr lang="tr-TR" sz="2500" b="1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431800" y="3222317"/>
            <a:ext cx="252028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tr-TR" sz="2500" b="1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Soru Bankası</a:t>
            </a:r>
            <a:endParaRPr lang="tr-TR" sz="2500" b="1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5472360" y="1251099"/>
            <a:ext cx="289666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tr-TR" sz="2500" b="1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Ünite Etkinlikleri</a:t>
            </a:r>
            <a:endParaRPr lang="tr-TR" sz="2500" b="1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8" y="1323107"/>
            <a:ext cx="1282908" cy="18002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935" y="1323107"/>
            <a:ext cx="1280927" cy="1823693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607" y="1323107"/>
            <a:ext cx="1280613" cy="1830481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8" y="3717150"/>
            <a:ext cx="1292891" cy="1837649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935" y="3717150"/>
            <a:ext cx="1303193" cy="1837649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607" y="3717150"/>
            <a:ext cx="1304697" cy="1854429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32" y="1770863"/>
            <a:ext cx="1860318" cy="2648588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656" y="4325239"/>
            <a:ext cx="1341382" cy="1102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27309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7441" y="2547366"/>
            <a:ext cx="5670550" cy="57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70" y="176738"/>
            <a:ext cx="1723422" cy="55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431800" y="98971"/>
            <a:ext cx="55446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>
                <a:solidFill>
                  <a:srgbClr val="FFCCCC"/>
                </a:solidFill>
                <a:latin typeface="Arial Black" panose="020B0A04020102020204" pitchFamily="34" charset="0"/>
              </a:rPr>
              <a:t>İlköğretim 1</a:t>
            </a:r>
            <a:r>
              <a:rPr lang="tr-TR" sz="3400" b="1" dirty="0" smtClean="0">
                <a:solidFill>
                  <a:srgbClr val="FFCCCC"/>
                </a:solidFill>
                <a:latin typeface="Arial Black" panose="020B0A04020102020204" pitchFamily="34" charset="0"/>
              </a:rPr>
              <a:t>.Sınıf Seti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467881" y="131490"/>
            <a:ext cx="55085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İlköğretim 1.Sınıf Seti</a:t>
            </a:r>
            <a:endParaRPr lang="tr-TR" sz="34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Dikdörtgen 20"/>
          <p:cNvSpPr/>
          <p:nvPr/>
        </p:nvSpPr>
        <p:spPr>
          <a:xfrm>
            <a:off x="431800" y="846053"/>
            <a:ext cx="252028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tr-TR" sz="2500" b="1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Konu Anlatımlı</a:t>
            </a:r>
            <a:endParaRPr lang="tr-TR" sz="2500" b="1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431800" y="3222317"/>
            <a:ext cx="252028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tr-TR" sz="2500" b="1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Soru Bankası</a:t>
            </a:r>
            <a:endParaRPr lang="tr-TR" sz="2500" b="1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5472360" y="1251099"/>
            <a:ext cx="289666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tr-TR" sz="2500" b="1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Ünite Etkinlikleri</a:t>
            </a:r>
            <a:endParaRPr lang="tr-TR" sz="2500" b="1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726" y="1758843"/>
            <a:ext cx="1871890" cy="2660607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8" y="1323107"/>
            <a:ext cx="1292254" cy="1847121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935" y="1323107"/>
            <a:ext cx="1303193" cy="1866934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60" y="1323107"/>
            <a:ext cx="1322432" cy="1872208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19" y="3711967"/>
            <a:ext cx="1303193" cy="1859612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064" y="3711967"/>
            <a:ext cx="1316096" cy="1881199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656" y="4325239"/>
            <a:ext cx="1341382" cy="1102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22146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7441" y="2547366"/>
            <a:ext cx="5670550" cy="57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70" y="176738"/>
            <a:ext cx="1723422" cy="55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431800" y="98971"/>
            <a:ext cx="61926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CCCC"/>
                </a:solidFill>
                <a:latin typeface="Arial Black" panose="020B0A04020102020204" pitchFamily="34" charset="0"/>
              </a:rPr>
              <a:t>Ölçme-Değerlendirme</a:t>
            </a:r>
            <a:endParaRPr lang="tr-TR" sz="3400" b="1" dirty="0">
              <a:solidFill>
                <a:srgbClr val="FFCCCC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467881" y="131490"/>
            <a:ext cx="61566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Ölçme-Değerlendirme</a:t>
            </a:r>
            <a:endParaRPr lang="tr-TR" sz="34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6336456" y="2685450"/>
            <a:ext cx="338437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1600">
                <a:latin typeface="Arial Narrow" panose="020B0606020202030204" pitchFamily="34" charset="0"/>
              </a:defRPr>
            </a:lvl1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700" b="1" dirty="0" smtClean="0">
                <a:solidFill>
                  <a:schemeClr val="accent4">
                    <a:lumMod val="75000"/>
                  </a:schemeClr>
                </a:solidFill>
              </a:rPr>
              <a:t>1. ve 2. dönem için ayrı </a:t>
            </a:r>
            <a:r>
              <a:rPr lang="tr-TR" sz="1700" b="1" dirty="0" err="1" smtClean="0">
                <a:solidFill>
                  <a:schemeClr val="accent4">
                    <a:lumMod val="75000"/>
                  </a:schemeClr>
                </a:solidFill>
              </a:rPr>
              <a:t>BİSler</a:t>
            </a:r>
            <a:endParaRPr lang="tr-TR" sz="17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700" b="1" dirty="0" smtClean="0">
                <a:solidFill>
                  <a:schemeClr val="accent4">
                    <a:lumMod val="75000"/>
                  </a:schemeClr>
                </a:solidFill>
              </a:rPr>
              <a:t>İşlenen konulara özel denemeler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700" b="1" dirty="0" smtClean="0">
                <a:solidFill>
                  <a:schemeClr val="accent4">
                    <a:lumMod val="75000"/>
                  </a:schemeClr>
                </a:solidFill>
              </a:rPr>
              <a:t>Tüm konular/genel denemeler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700" b="1" dirty="0">
                <a:solidFill>
                  <a:schemeClr val="accent4">
                    <a:lumMod val="75000"/>
                  </a:schemeClr>
                </a:solidFill>
              </a:rPr>
              <a:t>N</a:t>
            </a:r>
            <a:r>
              <a:rPr lang="tr-TR" sz="1700" b="1" dirty="0" smtClean="0">
                <a:solidFill>
                  <a:schemeClr val="accent4">
                    <a:lumMod val="75000"/>
                  </a:schemeClr>
                </a:solidFill>
              </a:rPr>
              <a:t>itelikli sorular…</a:t>
            </a:r>
          </a:p>
        </p:txBody>
      </p:sp>
      <p:sp>
        <p:nvSpPr>
          <p:cNvPr id="9" name="Dikdörtgen 8"/>
          <p:cNvSpPr/>
          <p:nvPr/>
        </p:nvSpPr>
        <p:spPr>
          <a:xfrm>
            <a:off x="6406948" y="2121282"/>
            <a:ext cx="30978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b="1" dirty="0" smtClean="0">
                <a:solidFill>
                  <a:srgbClr val="FF3399"/>
                </a:solidFill>
                <a:latin typeface="Arial Narrow" panose="020B0606020202030204" pitchFamily="34" charset="0"/>
              </a:rPr>
              <a:t>Deneme Sınavları</a:t>
            </a:r>
            <a:endParaRPr lang="tr-TR" sz="2500" b="1" dirty="0">
              <a:solidFill>
                <a:srgbClr val="FF3399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8" y="1156418"/>
            <a:ext cx="1249618" cy="175086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960" y="1141042"/>
            <a:ext cx="1257245" cy="176624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019" y="1141042"/>
            <a:ext cx="1257245" cy="176624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170" y="1141042"/>
            <a:ext cx="1256254" cy="176624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8" y="3315265"/>
            <a:ext cx="1249618" cy="175225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244" y="3315265"/>
            <a:ext cx="1247961" cy="175225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627" y="3315265"/>
            <a:ext cx="1245637" cy="175225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463" y="3315265"/>
            <a:ext cx="1247961" cy="175225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54028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etin kutusu 21"/>
          <p:cNvSpPr txBox="1"/>
          <p:nvPr/>
        </p:nvSpPr>
        <p:spPr>
          <a:xfrm>
            <a:off x="6471205" y="2259945"/>
            <a:ext cx="3177619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1600">
                <a:latin typeface="Arial Narrow" panose="020B0606020202030204" pitchFamily="34" charset="0"/>
              </a:defRPr>
            </a:lvl1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700" b="1" dirty="0" smtClean="0">
                <a:solidFill>
                  <a:schemeClr val="accent4">
                    <a:lumMod val="75000"/>
                  </a:schemeClr>
                </a:solidFill>
              </a:rPr>
              <a:t>Sınav yükleme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700" b="1" dirty="0" smtClean="0">
                <a:solidFill>
                  <a:schemeClr val="accent4">
                    <a:lumMod val="75000"/>
                  </a:schemeClr>
                </a:solidFill>
              </a:rPr>
              <a:t>Sonuç listeleme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700" b="1" dirty="0" smtClean="0">
                <a:solidFill>
                  <a:schemeClr val="accent4">
                    <a:lumMod val="75000"/>
                  </a:schemeClr>
                </a:solidFill>
              </a:rPr>
              <a:t>Bireysel karneler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700" b="1" dirty="0" smtClean="0">
                <a:solidFill>
                  <a:schemeClr val="accent4">
                    <a:lumMod val="75000"/>
                  </a:schemeClr>
                </a:solidFill>
              </a:rPr>
              <a:t>Sınıf-Okul-Türkiye Geneli sıralamalar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700" b="1" dirty="0" smtClean="0">
                <a:solidFill>
                  <a:schemeClr val="accent4">
                    <a:lumMod val="75000"/>
                  </a:schemeClr>
                </a:solidFill>
              </a:rPr>
              <a:t>Veli bilgilendirme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700" b="1" dirty="0" smtClean="0">
                <a:solidFill>
                  <a:schemeClr val="accent4">
                    <a:lumMod val="75000"/>
                  </a:schemeClr>
                </a:solidFill>
              </a:rPr>
              <a:t>Öğrenci kaydı</a:t>
            </a:r>
            <a:endParaRPr lang="tr-TR" sz="17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6471964" y="1611139"/>
            <a:ext cx="20795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b="1" dirty="0" err="1">
                <a:solidFill>
                  <a:srgbClr val="FF3399"/>
                </a:solidFill>
                <a:latin typeface="Arial Narrow" panose="020B0606020202030204" pitchFamily="34" charset="0"/>
              </a:rPr>
              <a:t>s</a:t>
            </a:r>
            <a:r>
              <a:rPr lang="tr-TR" sz="2500" b="1" dirty="0" err="1" smtClean="0">
                <a:solidFill>
                  <a:srgbClr val="FF3399"/>
                </a:solidFill>
                <a:latin typeface="Arial Narrow" panose="020B0606020202030204" pitchFamily="34" charset="0"/>
              </a:rPr>
              <a:t>inav.link</a:t>
            </a:r>
            <a:endParaRPr lang="tr-TR" sz="2500" b="1" dirty="0">
              <a:solidFill>
                <a:srgbClr val="FF3399"/>
              </a:solidFill>
              <a:latin typeface="Arial Narrow" panose="020B0606020202030204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1107083"/>
            <a:ext cx="5586137" cy="4204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667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7441" y="2547366"/>
            <a:ext cx="5670550" cy="57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70" y="176738"/>
            <a:ext cx="1723422" cy="55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Metin kutusu 12"/>
          <p:cNvSpPr txBox="1"/>
          <p:nvPr/>
        </p:nvSpPr>
        <p:spPr>
          <a:xfrm>
            <a:off x="431800" y="98971"/>
            <a:ext cx="61926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CCCC"/>
                </a:solidFill>
                <a:latin typeface="Arial Black" panose="020B0A04020102020204" pitchFamily="34" charset="0"/>
              </a:rPr>
              <a:t>Ölçme-Değerlendirme</a:t>
            </a:r>
            <a:endParaRPr lang="tr-TR" sz="3400" b="1" dirty="0">
              <a:solidFill>
                <a:srgbClr val="FFCCCC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467881" y="131490"/>
            <a:ext cx="61566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Ölçme-Değerlendirme</a:t>
            </a:r>
            <a:endParaRPr lang="tr-TR" sz="34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4910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88584" y="4331502"/>
            <a:ext cx="1656184" cy="1178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Dikdörtgen 15"/>
          <p:cNvSpPr/>
          <p:nvPr/>
        </p:nvSpPr>
        <p:spPr>
          <a:xfrm>
            <a:off x="6480472" y="1899171"/>
            <a:ext cx="30241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b="1" dirty="0" smtClean="0">
                <a:solidFill>
                  <a:srgbClr val="FF3399"/>
                </a:solidFill>
                <a:latin typeface="Arial Narrow" panose="020B0606020202030204" pitchFamily="34" charset="0"/>
              </a:rPr>
              <a:t>Konu Analizli Karneler</a:t>
            </a:r>
            <a:endParaRPr lang="tr-TR" sz="2500" b="1" dirty="0">
              <a:solidFill>
                <a:srgbClr val="FF3399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26 Metin kutusu"/>
          <p:cNvSpPr txBox="1">
            <a:spLocks noChangeArrowheads="1"/>
          </p:cNvSpPr>
          <p:nvPr/>
        </p:nvSpPr>
        <p:spPr bwMode="auto">
          <a:xfrm>
            <a:off x="6480472" y="2619251"/>
            <a:ext cx="283912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1600">
                <a:latin typeface="Arial Narrow" panose="020B0606020202030204" pitchFamily="34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1800" dirty="0" smtClean="0"/>
              <a:t>Tüm sınavlarda konu analizli </a:t>
            </a:r>
            <a:r>
              <a:rPr lang="tr-TR" sz="1800" dirty="0" err="1" smtClean="0"/>
              <a:t>karnelendirme</a:t>
            </a:r>
            <a:endParaRPr lang="tr-TR" sz="18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sz="1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1800" dirty="0" smtClean="0"/>
              <a:t>Velilerin de ulaşabileceği online performans takibi</a:t>
            </a:r>
            <a:endParaRPr lang="tr-TR" sz="1800" dirty="0"/>
          </a:p>
        </p:txBody>
      </p:sp>
      <p:sp>
        <p:nvSpPr>
          <p:cNvPr id="21" name="Metin kutusu 20"/>
          <p:cNvSpPr txBox="1"/>
          <p:nvPr/>
        </p:nvSpPr>
        <p:spPr>
          <a:xfrm>
            <a:off x="431800" y="26963"/>
            <a:ext cx="61926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CCCC"/>
                </a:solidFill>
                <a:latin typeface="Arial Black" panose="020B0A04020102020204" pitchFamily="34" charset="0"/>
              </a:rPr>
              <a:t>Ölçme-Değerlendirme</a:t>
            </a:r>
            <a:endParaRPr lang="tr-TR" sz="3400" b="1" dirty="0">
              <a:solidFill>
                <a:srgbClr val="FFCCCC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Metin kutusu 21"/>
          <p:cNvSpPr txBox="1"/>
          <p:nvPr/>
        </p:nvSpPr>
        <p:spPr>
          <a:xfrm>
            <a:off x="467881" y="59482"/>
            <a:ext cx="61566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Ölçme-Değerlendirme</a:t>
            </a:r>
            <a:endParaRPr lang="tr-TR" sz="34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7441" y="2547366"/>
            <a:ext cx="5670550" cy="57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70" y="176738"/>
            <a:ext cx="1723422" cy="55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00" y="840730"/>
            <a:ext cx="6119156" cy="4658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667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52109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848624" y="4357473"/>
            <a:ext cx="1440160" cy="1130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Dikdörtgen 14"/>
          <p:cNvSpPr/>
          <p:nvPr/>
        </p:nvSpPr>
        <p:spPr>
          <a:xfrm>
            <a:off x="6845953" y="2323783"/>
            <a:ext cx="23086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 smtClean="0">
                <a:solidFill>
                  <a:srgbClr val="FF3399"/>
                </a:solidFill>
                <a:latin typeface="Arial Narrow" panose="020B0606020202030204" pitchFamily="34" charset="0"/>
              </a:rPr>
              <a:t>Sınav Sonuç Listeleri</a:t>
            </a:r>
            <a:endParaRPr lang="tr-TR" sz="2000" b="1" dirty="0">
              <a:solidFill>
                <a:srgbClr val="FF3399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26 Metin kutusu"/>
          <p:cNvSpPr txBox="1">
            <a:spLocks noChangeArrowheads="1"/>
          </p:cNvSpPr>
          <p:nvPr/>
        </p:nvSpPr>
        <p:spPr bwMode="auto">
          <a:xfrm>
            <a:off x="6840512" y="2776041"/>
            <a:ext cx="2839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1600">
                <a:latin typeface="Arial Narrow" panose="020B0606020202030204" pitchFamily="34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1800" dirty="0"/>
              <a:t>S</a:t>
            </a:r>
            <a:r>
              <a:rPr lang="tr-TR" sz="1800" dirty="0" smtClean="0"/>
              <a:t>ınavların </a:t>
            </a:r>
            <a:r>
              <a:rPr lang="tr-TR" sz="1800" b="1" dirty="0" smtClean="0">
                <a:solidFill>
                  <a:srgbClr val="7030A0"/>
                </a:solidFill>
              </a:rPr>
              <a:t>‘Türkiye Geneli’</a:t>
            </a:r>
          </a:p>
          <a:p>
            <a:r>
              <a:rPr lang="tr-TR" sz="1800" dirty="0"/>
              <a:t> </a:t>
            </a:r>
            <a:r>
              <a:rPr lang="tr-TR" sz="1800" dirty="0" smtClean="0"/>
              <a:t>     sonuç listeleri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1800" dirty="0" smtClean="0"/>
              <a:t>Karşılaştırmalı analizler</a:t>
            </a:r>
            <a:endParaRPr lang="tr-TR" sz="1800" dirty="0"/>
          </a:p>
        </p:txBody>
      </p:sp>
      <p:sp>
        <p:nvSpPr>
          <p:cNvPr id="23" name="Metin kutusu 22"/>
          <p:cNvSpPr txBox="1"/>
          <p:nvPr/>
        </p:nvSpPr>
        <p:spPr>
          <a:xfrm>
            <a:off x="431800" y="26963"/>
            <a:ext cx="61926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CCCC"/>
                </a:solidFill>
                <a:latin typeface="Arial Black" panose="020B0A04020102020204" pitchFamily="34" charset="0"/>
              </a:rPr>
              <a:t>Ölçme-Değerlendirme</a:t>
            </a:r>
            <a:endParaRPr lang="tr-TR" sz="3400" b="1" dirty="0">
              <a:solidFill>
                <a:srgbClr val="FFCCCC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Metin kutusu 23"/>
          <p:cNvSpPr txBox="1"/>
          <p:nvPr/>
        </p:nvSpPr>
        <p:spPr>
          <a:xfrm>
            <a:off x="467881" y="59482"/>
            <a:ext cx="61566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Ölçme-Değerlendirme</a:t>
            </a:r>
            <a:endParaRPr lang="tr-TR" sz="34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7441" y="2547366"/>
            <a:ext cx="5670550" cy="57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70" y="176738"/>
            <a:ext cx="1723422" cy="55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819052"/>
            <a:ext cx="6696744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667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04139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etin kutusu 22"/>
          <p:cNvSpPr txBox="1"/>
          <p:nvPr/>
        </p:nvSpPr>
        <p:spPr>
          <a:xfrm>
            <a:off x="431800" y="98971"/>
            <a:ext cx="61926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CCCC"/>
                </a:solidFill>
                <a:latin typeface="Arial Black" panose="020B0A04020102020204" pitchFamily="34" charset="0"/>
              </a:rPr>
              <a:t>Ölçme-Değerlendirme</a:t>
            </a:r>
            <a:endParaRPr lang="tr-TR" sz="3400" b="1" dirty="0">
              <a:solidFill>
                <a:srgbClr val="FFCCCC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Metin kutusu 23"/>
          <p:cNvSpPr txBox="1"/>
          <p:nvPr/>
        </p:nvSpPr>
        <p:spPr>
          <a:xfrm>
            <a:off x="467881" y="131490"/>
            <a:ext cx="61566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Ölçme-Değerlendirme</a:t>
            </a:r>
            <a:endParaRPr lang="tr-TR" sz="34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7441" y="2547366"/>
            <a:ext cx="5670550" cy="57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70" y="176738"/>
            <a:ext cx="1723422" cy="55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ikdörtgen 10"/>
          <p:cNvSpPr/>
          <p:nvPr/>
        </p:nvSpPr>
        <p:spPr>
          <a:xfrm>
            <a:off x="6767953" y="1899171"/>
            <a:ext cx="1728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 smtClean="0">
                <a:solidFill>
                  <a:srgbClr val="FF3399"/>
                </a:solidFill>
                <a:latin typeface="Arial Narrow" panose="020B0606020202030204" pitchFamily="34" charset="0"/>
              </a:rPr>
              <a:t>Sınav Analizleri</a:t>
            </a:r>
            <a:endParaRPr lang="tr-TR" sz="2000" b="1" dirty="0">
              <a:solidFill>
                <a:srgbClr val="FF3399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26 Metin kutusu"/>
          <p:cNvSpPr txBox="1">
            <a:spLocks noChangeArrowheads="1"/>
          </p:cNvSpPr>
          <p:nvPr/>
        </p:nvSpPr>
        <p:spPr bwMode="auto">
          <a:xfrm>
            <a:off x="6640317" y="2489170"/>
            <a:ext cx="29364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1600">
                <a:latin typeface="Arial Narrow" panose="020B0606020202030204" pitchFamily="34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ü"/>
            </a:pPr>
            <a:endParaRPr lang="tr-TR" sz="1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1800" dirty="0" smtClean="0"/>
              <a:t>İlk </a:t>
            </a:r>
            <a:r>
              <a:rPr lang="tr-TR" sz="1800" b="1" dirty="0" smtClean="0">
                <a:solidFill>
                  <a:srgbClr val="7030A0"/>
                </a:solidFill>
              </a:rPr>
              <a:t>100</a:t>
            </a:r>
            <a:r>
              <a:rPr lang="tr-TR" sz="1800" dirty="0" smtClean="0"/>
              <a:t>’de yer alan okullar ve öğrenciler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1800" dirty="0" smtClean="0"/>
              <a:t>Net ve Puan dereceleri</a:t>
            </a:r>
            <a:endParaRPr lang="tr-TR" sz="18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5" y="963067"/>
            <a:ext cx="6424542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667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88584" y="4331502"/>
            <a:ext cx="1656184" cy="1178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45353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9373600" y="1035075"/>
            <a:ext cx="347232" cy="45719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/>
          <p:cNvSpPr/>
          <p:nvPr/>
        </p:nvSpPr>
        <p:spPr>
          <a:xfrm>
            <a:off x="-248" y="2691259"/>
            <a:ext cx="173616" cy="45719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/>
          <p:cNvSpPr txBox="1"/>
          <p:nvPr/>
        </p:nvSpPr>
        <p:spPr>
          <a:xfrm>
            <a:off x="431800" y="131490"/>
            <a:ext cx="62646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3400" b="1" dirty="0">
              <a:solidFill>
                <a:schemeClr val="accent1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431800" y="131490"/>
            <a:ext cx="49685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3400" b="1">
                <a:solidFill>
                  <a:srgbClr val="FFCCCC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tr-TR" dirty="0"/>
              <a:t>Referanslarımız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487730" y="170979"/>
            <a:ext cx="47686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3400" b="1">
                <a:solidFill>
                  <a:srgbClr val="FF0066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tr-TR" dirty="0"/>
              <a:t>Referanslarımız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89" y="1401056"/>
            <a:ext cx="942283" cy="94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03" y="1433785"/>
            <a:ext cx="1351773" cy="87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136" y="1402607"/>
            <a:ext cx="2165411" cy="93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415" y="1353105"/>
            <a:ext cx="1176713" cy="103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560" y="1323107"/>
            <a:ext cx="1651027" cy="109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40" y="3035019"/>
            <a:ext cx="1936276" cy="68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68" y="2838491"/>
            <a:ext cx="1073684" cy="107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148" y="2830397"/>
            <a:ext cx="1220148" cy="108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493" y="2826613"/>
            <a:ext cx="1152955" cy="109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592" y="2962800"/>
            <a:ext cx="1468989" cy="82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448" y="2763265"/>
            <a:ext cx="1224136" cy="12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7441" y="2547366"/>
            <a:ext cx="5670550" cy="57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888" y="4635475"/>
            <a:ext cx="2254985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13842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etin kutusu 19"/>
          <p:cNvSpPr txBox="1"/>
          <p:nvPr/>
        </p:nvSpPr>
        <p:spPr>
          <a:xfrm>
            <a:off x="431800" y="170979"/>
            <a:ext cx="42856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CCCC"/>
                </a:solidFill>
                <a:latin typeface="Arial Black" panose="020B0A04020102020204" pitchFamily="34" charset="0"/>
              </a:rPr>
              <a:t>Öğretim </a:t>
            </a:r>
            <a:r>
              <a:rPr lang="tr-TR" sz="3400" b="1" dirty="0" smtClean="0">
                <a:solidFill>
                  <a:srgbClr val="FFCCCC"/>
                </a:solidFill>
                <a:latin typeface="Arial Black" panose="020B0A04020102020204" pitchFamily="34" charset="0"/>
              </a:rPr>
              <a:t>Sistemi</a:t>
            </a:r>
            <a:endParaRPr lang="tr-TR" sz="3400" b="1" dirty="0">
              <a:solidFill>
                <a:srgbClr val="FFCCCC"/>
              </a:solidFill>
              <a:latin typeface="Arial Black" panose="020B0A04020102020204" pitchFamily="34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000">
            <a:off x="8261703" y="4948725"/>
            <a:ext cx="1087314" cy="69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Metin kutusu"/>
          <p:cNvSpPr txBox="1"/>
          <p:nvPr/>
        </p:nvSpPr>
        <p:spPr>
          <a:xfrm>
            <a:off x="503808" y="2501657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500" b="1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dirty="0" smtClean="0"/>
              <a:t>Ünite Etkinlikleri</a:t>
            </a:r>
            <a:endParaRPr lang="tr-TR" sz="2000" dirty="0"/>
          </a:p>
        </p:txBody>
      </p:sp>
      <p:sp>
        <p:nvSpPr>
          <p:cNvPr id="7" name="6 Metin kutusu"/>
          <p:cNvSpPr txBox="1"/>
          <p:nvPr/>
        </p:nvSpPr>
        <p:spPr>
          <a:xfrm>
            <a:off x="575816" y="2049284"/>
            <a:ext cx="7848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1700">
                <a:latin typeface="Arial Narrow" panose="020B0606020202030204" pitchFamily="34" charset="0"/>
              </a:defRPr>
            </a:lvl1pPr>
          </a:lstStyle>
          <a:p>
            <a:r>
              <a:rPr lang="tr-TR" dirty="0" smtClean="0"/>
              <a:t>Konu anlatım </a:t>
            </a:r>
            <a:r>
              <a:rPr lang="tr-TR" dirty="0"/>
              <a:t>sırasına uygun hazırlanmış soru </a:t>
            </a:r>
            <a:r>
              <a:rPr lang="tr-TR" dirty="0" smtClean="0"/>
              <a:t>bankalarıyla öğrenci ödevlendirilir ve kontrol </a:t>
            </a:r>
            <a:r>
              <a:rPr lang="tr-TR" dirty="0"/>
              <a:t>edilir.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502706" y="203498"/>
            <a:ext cx="42495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Öğretim </a:t>
            </a:r>
            <a:r>
              <a:rPr lang="tr-TR" sz="34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Sistemi</a:t>
            </a:r>
            <a:endParaRPr lang="tr-TR" sz="34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578174" y="2867794"/>
            <a:ext cx="82785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700" dirty="0" smtClean="0">
                <a:latin typeface="Arial Narrow" panose="020B0606020202030204" pitchFamily="34" charset="0"/>
              </a:rPr>
              <a:t>1,2,3 ve 4. sınıflar için hazırlanan 8 sayfalık föyler şeklinde oluşturulmuştur. Ödevlendirme föy </a:t>
            </a:r>
            <a:r>
              <a:rPr lang="tr-TR" sz="1700" dirty="0">
                <a:latin typeface="Arial Narrow" panose="020B0606020202030204" pitchFamily="34" charset="0"/>
              </a:rPr>
              <a:t>sırası takip edilerek </a:t>
            </a:r>
            <a:r>
              <a:rPr lang="tr-TR" sz="1700" dirty="0" smtClean="0">
                <a:latin typeface="Arial Narrow" panose="020B0606020202030204" pitchFamily="34" charset="0"/>
              </a:rPr>
              <a:t>yapılır</a:t>
            </a:r>
            <a:r>
              <a:rPr lang="tr-TR" sz="1700" dirty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503808" y="1689244"/>
            <a:ext cx="2039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Soru Bankaları</a:t>
            </a:r>
          </a:p>
        </p:txBody>
      </p:sp>
      <p:sp>
        <p:nvSpPr>
          <p:cNvPr id="18" name="6 Metin kutusu"/>
          <p:cNvSpPr txBox="1"/>
          <p:nvPr/>
        </p:nvSpPr>
        <p:spPr>
          <a:xfrm>
            <a:off x="575815" y="3849484"/>
            <a:ext cx="878461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1700">
                <a:latin typeface="Arial Narrow" panose="020B0606020202030204" pitchFamily="34" charset="0"/>
              </a:defRPr>
            </a:lvl1pPr>
          </a:lstStyle>
          <a:p>
            <a:r>
              <a:rPr lang="tr-TR" dirty="0" smtClean="0"/>
              <a:t>Etkileşimli, kolay kullanımlı, zengin ve yenilenen içerikleri ile derslerinizi etkin bir şekilde işlemenizi sağlar.</a:t>
            </a:r>
            <a:endParaRPr lang="tr-TR" dirty="0"/>
          </a:p>
        </p:txBody>
      </p:sp>
      <p:sp>
        <p:nvSpPr>
          <p:cNvPr id="19" name="Dikdörtgen 18"/>
          <p:cNvSpPr/>
          <p:nvPr/>
        </p:nvSpPr>
        <p:spPr>
          <a:xfrm>
            <a:off x="503808" y="3495541"/>
            <a:ext cx="3834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b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Akıllı Tahta Uygulamaları</a:t>
            </a:r>
            <a:endParaRPr lang="tr-TR" sz="2000" b="1" dirty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6 Metin kutusu"/>
          <p:cNvSpPr txBox="1"/>
          <p:nvPr/>
        </p:nvSpPr>
        <p:spPr>
          <a:xfrm>
            <a:off x="593779" y="4595986"/>
            <a:ext cx="87670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1700">
                <a:latin typeface="Arial Narrow" panose="020B0606020202030204" pitchFamily="34" charset="0"/>
              </a:defRPr>
            </a:lvl1pPr>
          </a:lstStyle>
          <a:p>
            <a:pPr marL="342837" indent="-342837"/>
            <a:r>
              <a:rPr lang="tr-TR" dirty="0" smtClean="0"/>
              <a:t>Öğrencilerin gelişimini takip edebilmek için deneme sınavlarınızı </a:t>
            </a:r>
            <a:r>
              <a:rPr lang="tr-TR" dirty="0" err="1" smtClean="0"/>
              <a:t>sinav.link</a:t>
            </a:r>
            <a:r>
              <a:rPr lang="tr-TR" dirty="0" smtClean="0"/>
              <a:t> adresinde değerlendirebilir, </a:t>
            </a:r>
          </a:p>
          <a:p>
            <a:pPr marL="342837" indent="-342837"/>
            <a:r>
              <a:rPr lang="tr-TR" dirty="0" smtClean="0"/>
              <a:t>sonuçları öğrenci ve velileri ile online olarak paylaşabilirsiniz.</a:t>
            </a:r>
          </a:p>
        </p:txBody>
      </p:sp>
      <p:sp>
        <p:nvSpPr>
          <p:cNvPr id="25" name="Dikdörtgen 24"/>
          <p:cNvSpPr/>
          <p:nvPr/>
        </p:nvSpPr>
        <p:spPr>
          <a:xfrm>
            <a:off x="503808" y="4275435"/>
            <a:ext cx="3834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b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Ölçme - Değerlendirme</a:t>
            </a:r>
            <a:endParaRPr lang="tr-TR" sz="2000" b="1" dirty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503808" y="907609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100" b="1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dirty="0"/>
              <a:t>Konu Anlatımlı Kitaplar</a:t>
            </a:r>
          </a:p>
        </p:txBody>
      </p:sp>
      <p:sp>
        <p:nvSpPr>
          <p:cNvPr id="29" name="Dikdörtgen 28"/>
          <p:cNvSpPr/>
          <p:nvPr/>
        </p:nvSpPr>
        <p:spPr>
          <a:xfrm>
            <a:off x="575816" y="1257196"/>
            <a:ext cx="842493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700" dirty="0" smtClean="0">
                <a:latin typeface="Arial Narrow" panose="020B0606020202030204" pitchFamily="34" charset="0"/>
              </a:rPr>
              <a:t>Değişen müfredatla birlikte </a:t>
            </a:r>
            <a:r>
              <a:rPr lang="tr-TR" sz="17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1-5.</a:t>
            </a:r>
            <a:r>
              <a:rPr lang="tr-TR" sz="1700" dirty="0" smtClean="0">
                <a:latin typeface="Arial Narrow" panose="020B0606020202030204" pitchFamily="34" charset="0"/>
              </a:rPr>
              <a:t> sınıflar için her bir kazanımı </a:t>
            </a:r>
            <a:r>
              <a:rPr lang="tr-TR" sz="17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‘adım adım’ </a:t>
            </a:r>
            <a:r>
              <a:rPr lang="tr-TR" sz="1700" dirty="0" smtClean="0">
                <a:latin typeface="Arial Narrow" panose="020B0606020202030204" pitchFamily="34" charset="0"/>
              </a:rPr>
              <a:t>işleyen yeni bir seri.</a:t>
            </a:r>
            <a:endParaRPr lang="tr-TR" sz="1700" b="1" dirty="0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7441" y="2547366"/>
            <a:ext cx="5670550" cy="57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70" y="176738"/>
            <a:ext cx="1723422" cy="55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01765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/>
      <p:bldP spid="4" grpId="0"/>
      <p:bldP spid="18" grpId="0"/>
      <p:bldP spid="19" grpId="0"/>
      <p:bldP spid="24" grpId="0"/>
      <p:bldP spid="25" grpId="0"/>
      <p:bldP spid="3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etin kutusu 18"/>
          <p:cNvSpPr txBox="1"/>
          <p:nvPr/>
        </p:nvSpPr>
        <p:spPr>
          <a:xfrm>
            <a:off x="2015976" y="1971179"/>
            <a:ext cx="54166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3400" b="1">
                <a:solidFill>
                  <a:srgbClr val="FF0066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tr-TR" sz="5000" dirty="0" smtClean="0">
                <a:solidFill>
                  <a:srgbClr val="FFCCCC"/>
                </a:solidFill>
              </a:rPr>
              <a:t>Teşekkürler…</a:t>
            </a:r>
            <a:endParaRPr lang="tr-TR" sz="5000" dirty="0">
              <a:solidFill>
                <a:srgbClr val="FFCCCC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9373600" y="1035075"/>
            <a:ext cx="347232" cy="45719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/>
          <p:cNvSpPr/>
          <p:nvPr/>
        </p:nvSpPr>
        <p:spPr>
          <a:xfrm>
            <a:off x="-248" y="2691259"/>
            <a:ext cx="173616" cy="45719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/>
          <p:cNvSpPr txBox="1"/>
          <p:nvPr/>
        </p:nvSpPr>
        <p:spPr>
          <a:xfrm>
            <a:off x="2071906" y="2045509"/>
            <a:ext cx="54166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3400" b="1">
                <a:solidFill>
                  <a:srgbClr val="FF0066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tr-TR" sz="5000" dirty="0" smtClean="0"/>
              <a:t>Teşekkürler…</a:t>
            </a:r>
            <a:endParaRPr lang="tr-TR" sz="50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7441" y="2547366"/>
            <a:ext cx="5670550" cy="57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888" y="4131419"/>
            <a:ext cx="2254985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90867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80" y="314995"/>
            <a:ext cx="7272808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6" y="4203427"/>
            <a:ext cx="8432999" cy="137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Metin kutusu 19"/>
          <p:cNvSpPr txBox="1"/>
          <p:nvPr/>
        </p:nvSpPr>
        <p:spPr>
          <a:xfrm>
            <a:off x="431800" y="98971"/>
            <a:ext cx="61926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>
                <a:solidFill>
                  <a:srgbClr val="FFCCCC"/>
                </a:solidFill>
                <a:latin typeface="Arial Black" panose="020B0A04020102020204" pitchFamily="34" charset="0"/>
              </a:rPr>
              <a:t>Akıllı Tahta </a:t>
            </a:r>
            <a:r>
              <a:rPr lang="tr-TR" sz="3400" b="1" dirty="0" smtClean="0">
                <a:solidFill>
                  <a:srgbClr val="FFCCCC"/>
                </a:solidFill>
                <a:latin typeface="Arial Black" panose="020B0A04020102020204" pitchFamily="34" charset="0"/>
              </a:rPr>
              <a:t>Uygulamaları</a:t>
            </a:r>
            <a:endParaRPr lang="tr-TR" sz="3400" b="1" dirty="0">
              <a:solidFill>
                <a:srgbClr val="FFCCCC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467881" y="131490"/>
            <a:ext cx="61566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>
                <a:solidFill>
                  <a:srgbClr val="FF0066"/>
                </a:solidFill>
                <a:latin typeface="Arial Black" panose="020B0A04020102020204" pitchFamily="34" charset="0"/>
              </a:rPr>
              <a:t>Akıllı Tahta </a:t>
            </a:r>
            <a:r>
              <a:rPr lang="tr-TR" sz="34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Uygulamaları</a:t>
            </a:r>
            <a:endParaRPr lang="tr-TR" sz="34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7441" y="2547366"/>
            <a:ext cx="5670550" cy="57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70" y="176738"/>
            <a:ext cx="1723422" cy="55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4810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etin kutusu 19"/>
          <p:cNvSpPr txBox="1"/>
          <p:nvPr/>
        </p:nvSpPr>
        <p:spPr>
          <a:xfrm>
            <a:off x="431800" y="98971"/>
            <a:ext cx="61926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>
                <a:solidFill>
                  <a:srgbClr val="FFCCCC"/>
                </a:solidFill>
                <a:latin typeface="Arial Black" panose="020B0A04020102020204" pitchFamily="34" charset="0"/>
              </a:rPr>
              <a:t>Akıllı Tahta </a:t>
            </a:r>
            <a:r>
              <a:rPr lang="tr-TR" sz="3400" b="1" dirty="0" smtClean="0">
                <a:solidFill>
                  <a:srgbClr val="FFCCCC"/>
                </a:solidFill>
                <a:latin typeface="Arial Black" panose="020B0A04020102020204" pitchFamily="34" charset="0"/>
              </a:rPr>
              <a:t>Uygulamaları</a:t>
            </a:r>
            <a:endParaRPr lang="tr-TR" sz="3400" b="1" dirty="0">
              <a:solidFill>
                <a:srgbClr val="FFCCCC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467881" y="131490"/>
            <a:ext cx="61566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>
                <a:solidFill>
                  <a:srgbClr val="FF0066"/>
                </a:solidFill>
                <a:latin typeface="Arial Black" panose="020B0A04020102020204" pitchFamily="34" charset="0"/>
              </a:rPr>
              <a:t>Akıllı Tahta </a:t>
            </a:r>
            <a:r>
              <a:rPr lang="tr-TR" sz="34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Uygulamaları</a:t>
            </a:r>
            <a:endParaRPr lang="tr-TR" sz="34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7441" y="2547366"/>
            <a:ext cx="5670550" cy="57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70" y="176738"/>
            <a:ext cx="1723422" cy="55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88" y="3404736"/>
            <a:ext cx="6840760" cy="223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984" y="781965"/>
            <a:ext cx="4824536" cy="255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90465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etin kutusu 19"/>
          <p:cNvSpPr txBox="1"/>
          <p:nvPr/>
        </p:nvSpPr>
        <p:spPr>
          <a:xfrm>
            <a:off x="431800" y="98971"/>
            <a:ext cx="66967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CCCC"/>
                </a:solidFill>
                <a:latin typeface="Arial Black" panose="020B0A04020102020204" pitchFamily="34" charset="0"/>
              </a:rPr>
              <a:t>Konu Anlatımlı  5-8.Sınıflar</a:t>
            </a:r>
            <a:endParaRPr lang="tr-TR" sz="3400" b="1" dirty="0">
              <a:solidFill>
                <a:srgbClr val="FFCCCC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467881" y="131490"/>
            <a:ext cx="65886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Konu Anlatımlı  5-8.Sınıflar</a:t>
            </a:r>
            <a:endParaRPr lang="tr-TR" sz="34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7441" y="2547366"/>
            <a:ext cx="5670550" cy="57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70" y="176738"/>
            <a:ext cx="1723422" cy="55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1635508"/>
            <a:ext cx="5760640" cy="314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941" y="1539131"/>
            <a:ext cx="50405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941" y="2095451"/>
            <a:ext cx="489231" cy="48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178" y="2671515"/>
            <a:ext cx="496643" cy="49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416" y="3319587"/>
            <a:ext cx="518881" cy="49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tin kutusu 11"/>
          <p:cNvSpPr txBox="1"/>
          <p:nvPr/>
        </p:nvSpPr>
        <p:spPr>
          <a:xfrm>
            <a:off x="6530421" y="1569522"/>
            <a:ext cx="3000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Adımlarla Kazanımlar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6562005" y="2139274"/>
            <a:ext cx="3271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Anahtar Bilgiler</a:t>
            </a:r>
          </a:p>
        </p:txBody>
      </p:sp>
      <p:sp>
        <p:nvSpPr>
          <p:cNvPr id="14" name="Metin kutusu 13"/>
          <p:cNvSpPr txBox="1"/>
          <p:nvPr/>
        </p:nvSpPr>
        <p:spPr>
          <a:xfrm>
            <a:off x="6562005" y="2680293"/>
            <a:ext cx="3271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Çözümlü Örnekler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6562005" y="3340633"/>
            <a:ext cx="3271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000" b="1" i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tr-TR" dirty="0" smtClean="0"/>
              <a:t>Zengin Etkinlikler</a:t>
            </a:r>
            <a:endParaRPr lang="tr-TR" dirty="0"/>
          </a:p>
        </p:txBody>
      </p:sp>
      <p:sp>
        <p:nvSpPr>
          <p:cNvPr id="16" name="Metin kutusu 15"/>
          <p:cNvSpPr txBox="1"/>
          <p:nvPr/>
        </p:nvSpPr>
        <p:spPr>
          <a:xfrm>
            <a:off x="6017525" y="3927589"/>
            <a:ext cx="3271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Kazanım (Konu) Testleri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6017525" y="4431645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Ünite Değerlendirme Testleri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4927">
            <a:off x="724167" y="1176054"/>
            <a:ext cx="2158737" cy="43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47258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7441" y="2547366"/>
            <a:ext cx="5670550" cy="57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70" y="176738"/>
            <a:ext cx="1723422" cy="55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431800" y="98971"/>
            <a:ext cx="61926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CCCC"/>
                </a:solidFill>
                <a:latin typeface="Arial Black" panose="020B0A04020102020204" pitchFamily="34" charset="0"/>
              </a:rPr>
              <a:t>Konu Anlatımlı</a:t>
            </a:r>
            <a:endParaRPr lang="tr-TR" sz="3400" b="1" dirty="0">
              <a:solidFill>
                <a:srgbClr val="FFCCCC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467881" y="131490"/>
            <a:ext cx="61566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Konu Anlatımlı</a:t>
            </a:r>
            <a:endParaRPr lang="tr-TR" sz="34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1107083"/>
            <a:ext cx="1318313" cy="1871860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296" y="1107083"/>
            <a:ext cx="1318313" cy="1871860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64" y="1107083"/>
            <a:ext cx="1311031" cy="1871860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51" y="3396496"/>
            <a:ext cx="1318315" cy="1879144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960" y="3396496"/>
            <a:ext cx="1318315" cy="1879144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960" y="1107083"/>
            <a:ext cx="1325597" cy="1871860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128" y="1107083"/>
            <a:ext cx="1325597" cy="1871860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412" y="3396496"/>
            <a:ext cx="1318313" cy="1871860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297" y="3396496"/>
            <a:ext cx="1318313" cy="1864576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748" y="3396496"/>
            <a:ext cx="1303747" cy="1871860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656" y="2525039"/>
            <a:ext cx="1341382" cy="1102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20067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7441" y="2547366"/>
            <a:ext cx="5670550" cy="57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70" y="176738"/>
            <a:ext cx="1723422" cy="55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431800" y="98971"/>
            <a:ext cx="61926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CCCC"/>
                </a:solidFill>
                <a:latin typeface="Arial Black" panose="020B0A04020102020204" pitchFamily="34" charset="0"/>
              </a:rPr>
              <a:t>Konu Anlatımlı</a:t>
            </a:r>
            <a:endParaRPr lang="tr-TR" sz="3400" b="1" dirty="0">
              <a:solidFill>
                <a:srgbClr val="FFCCCC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467881" y="131490"/>
            <a:ext cx="61566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Konu Anlatımlı</a:t>
            </a:r>
            <a:endParaRPr lang="tr-TR" sz="34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39" y="1086633"/>
            <a:ext cx="1325597" cy="1885294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43" y="1086633"/>
            <a:ext cx="1332961" cy="1892658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877" y="1086633"/>
            <a:ext cx="1325597" cy="1877929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650" y="1086633"/>
            <a:ext cx="1325597" cy="1885294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64" y="1086633"/>
            <a:ext cx="1332961" cy="1885293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75" y="3398254"/>
            <a:ext cx="1332961" cy="1885293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43" y="3398254"/>
            <a:ext cx="1318233" cy="1877929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128" y="3398254"/>
            <a:ext cx="1325597" cy="1885294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296" y="3398254"/>
            <a:ext cx="1310868" cy="1885294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64" y="3398254"/>
            <a:ext cx="1318233" cy="1885293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656" y="2525039"/>
            <a:ext cx="1341382" cy="1102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73280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7441" y="2547366"/>
            <a:ext cx="5670550" cy="57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70" y="176738"/>
            <a:ext cx="1723422" cy="55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431800" y="98971"/>
            <a:ext cx="63367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CCCC"/>
                </a:solidFill>
                <a:latin typeface="Arial Black" panose="020B0A04020102020204" pitchFamily="34" charset="0"/>
              </a:rPr>
              <a:t>Soru </a:t>
            </a:r>
            <a:r>
              <a:rPr lang="tr-TR" sz="3400" b="1" dirty="0">
                <a:solidFill>
                  <a:srgbClr val="FFCCCC"/>
                </a:solidFill>
                <a:latin typeface="Arial Black" panose="020B0A04020102020204" pitchFamily="34" charset="0"/>
              </a:rPr>
              <a:t>Bankası  5-8.Sınıflar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467881" y="131490"/>
            <a:ext cx="63006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Soru Bankası  5-8.Sınıflar</a:t>
            </a:r>
            <a:endParaRPr lang="tr-TR" sz="34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1155764"/>
            <a:ext cx="1314201" cy="1866020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585" y="1155764"/>
            <a:ext cx="1299679" cy="1844237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88" y="1155764"/>
            <a:ext cx="1292418" cy="1851498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952" y="1155764"/>
            <a:ext cx="1292418" cy="1844237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28" y="1155764"/>
            <a:ext cx="1306940" cy="1851498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1" y="3345519"/>
            <a:ext cx="1292418" cy="1851498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53" y="3345519"/>
            <a:ext cx="1329484" cy="1866020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106" y="3345519"/>
            <a:ext cx="1285158" cy="1858759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88" y="3345519"/>
            <a:ext cx="1285158" cy="1858759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952" y="3345519"/>
            <a:ext cx="1299679" cy="1858759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87" y="1155764"/>
            <a:ext cx="1299679" cy="1844237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648" y="3893191"/>
            <a:ext cx="1341382" cy="1102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78496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7441" y="2547366"/>
            <a:ext cx="5670550" cy="57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70" y="176738"/>
            <a:ext cx="1723422" cy="55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431800" y="98971"/>
            <a:ext cx="61926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CCCC"/>
                </a:solidFill>
                <a:latin typeface="Arial Black" panose="020B0A04020102020204" pitchFamily="34" charset="0"/>
              </a:rPr>
              <a:t>Soru Bankası</a:t>
            </a:r>
            <a:endParaRPr lang="tr-TR" sz="3400" b="1" dirty="0">
              <a:solidFill>
                <a:srgbClr val="FFCCCC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467881" y="131490"/>
            <a:ext cx="61566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Soru Bankası</a:t>
            </a:r>
            <a:endParaRPr lang="tr-TR" sz="34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06" y="1107083"/>
            <a:ext cx="1325122" cy="1887743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120" y="1107083"/>
            <a:ext cx="1317719" cy="1880340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52" y="1107083"/>
            <a:ext cx="1317719" cy="1872937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16" y="1107083"/>
            <a:ext cx="1310316" cy="1887743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881" y="1107083"/>
            <a:ext cx="1317719" cy="1880340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09" y="3331928"/>
            <a:ext cx="1317719" cy="1880340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52" y="3331928"/>
            <a:ext cx="1310316" cy="1880340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545" y="3331928"/>
            <a:ext cx="1317719" cy="1872937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16" y="3331928"/>
            <a:ext cx="1310316" cy="1880340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284" y="3331928"/>
            <a:ext cx="1310316" cy="1887743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9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656" y="2525039"/>
            <a:ext cx="1341382" cy="1102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114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40829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3082</TotalTime>
  <Words>299</Words>
  <Application>Microsoft Office PowerPoint</Application>
  <PresentationFormat>Özel</PresentationFormat>
  <Paragraphs>91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1" baseType="lpstr"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pc2</dc:creator>
  <cp:lastModifiedBy>Bry</cp:lastModifiedBy>
  <cp:revision>214</cp:revision>
  <dcterms:created xsi:type="dcterms:W3CDTF">2015-08-26T14:27:44Z</dcterms:created>
  <dcterms:modified xsi:type="dcterms:W3CDTF">2018-04-02T11:36:29Z</dcterms:modified>
  <dc:language>tr</dc:language>
</cp:coreProperties>
</file>